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1" r:id="rId4"/>
    <p:sldId id="260" r:id="rId5"/>
    <p:sldId id="262" r:id="rId6"/>
    <p:sldId id="258" r:id="rId7"/>
    <p:sldId id="263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9147-9F5A-4F5A-B178-94B0CA7F87E2}" type="datetimeFigureOut">
              <a:rPr lang="fr-FR" smtClean="0"/>
              <a:t>25/11/2020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67D1-CB5D-4781-8368-EBB028135C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0885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9147-9F5A-4F5A-B178-94B0CA7F87E2}" type="datetimeFigureOut">
              <a:rPr lang="fr-FR" smtClean="0"/>
              <a:t>25/11/2020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67D1-CB5D-4781-8368-EBB028135C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352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9147-9F5A-4F5A-B178-94B0CA7F87E2}" type="datetimeFigureOut">
              <a:rPr lang="fr-FR" smtClean="0"/>
              <a:t>25/11/2020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67D1-CB5D-4781-8368-EBB028135C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45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9147-9F5A-4F5A-B178-94B0CA7F87E2}" type="datetimeFigureOut">
              <a:rPr lang="fr-FR" smtClean="0"/>
              <a:t>25/11/2020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67D1-CB5D-4781-8368-EBB028135C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5188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9147-9F5A-4F5A-B178-94B0CA7F87E2}" type="datetimeFigureOut">
              <a:rPr lang="fr-FR" smtClean="0"/>
              <a:t>25/11/2020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67D1-CB5D-4781-8368-EBB028135C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0827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9147-9F5A-4F5A-B178-94B0CA7F87E2}" type="datetimeFigureOut">
              <a:rPr lang="fr-FR" smtClean="0"/>
              <a:t>25/11/2020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67D1-CB5D-4781-8368-EBB028135C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9968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9147-9F5A-4F5A-B178-94B0CA7F87E2}" type="datetimeFigureOut">
              <a:rPr lang="fr-FR" smtClean="0"/>
              <a:t>25/11/2020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67D1-CB5D-4781-8368-EBB028135C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1294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9147-9F5A-4F5A-B178-94B0CA7F87E2}" type="datetimeFigureOut">
              <a:rPr lang="fr-FR" smtClean="0"/>
              <a:t>25/11/2020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67D1-CB5D-4781-8368-EBB028135C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102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9147-9F5A-4F5A-B178-94B0CA7F87E2}" type="datetimeFigureOut">
              <a:rPr lang="fr-FR" smtClean="0"/>
              <a:t>25/11/2020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67D1-CB5D-4781-8368-EBB028135C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3433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9147-9F5A-4F5A-B178-94B0CA7F87E2}" type="datetimeFigureOut">
              <a:rPr lang="fr-FR" smtClean="0"/>
              <a:t>25/11/2020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67D1-CB5D-4781-8368-EBB028135C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1472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9147-9F5A-4F5A-B178-94B0CA7F87E2}" type="datetimeFigureOut">
              <a:rPr lang="fr-FR" smtClean="0"/>
              <a:t>25/11/2020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67D1-CB5D-4781-8368-EBB028135C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8369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69147-9F5A-4F5A-B178-94B0CA7F87E2}" type="datetimeFigureOut">
              <a:rPr lang="fr-FR" smtClean="0"/>
              <a:t>25/11/2020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567D1-CB5D-4781-8368-EBB028135C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781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034" y="1963783"/>
            <a:ext cx="3932237" cy="160020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31750" h="101600"/>
          </a:sp3d>
        </p:spPr>
        <p:txBody>
          <a:bodyPr/>
          <a:lstStyle/>
          <a:p>
            <a:r>
              <a:rPr lang="fr-FR" b="1" i="1" dirty="0" smtClean="0">
                <a:solidFill>
                  <a:srgbClr val="7030A0"/>
                </a:solidFill>
                <a:latin typeface="Bodoni MT Black" panose="02070A03080606020203" pitchFamily="18" charset="0"/>
              </a:rPr>
              <a:t> </a:t>
            </a:r>
            <a:endParaRPr lang="fr-FR" b="1" i="1" dirty="0">
              <a:solidFill>
                <a:srgbClr val="7030A0"/>
              </a:solidFill>
              <a:latin typeface="Bodoni MT Black" panose="02070A03080606020203" pitchFamily="18" charset="0"/>
            </a:endParaRPr>
          </a:p>
        </p:txBody>
      </p:sp>
      <p:pic>
        <p:nvPicPr>
          <p:cNvPr id="8" name="Espace réservé pour une image  7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4442960" y="830671"/>
            <a:ext cx="3534092" cy="4255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1195204" y="987425"/>
            <a:ext cx="3420067" cy="170045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799999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88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Visite</a:t>
            </a:r>
            <a:r>
              <a:rPr lang="fr-FR" sz="8800" b="1" u="sng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076" y="2616927"/>
            <a:ext cx="4214949" cy="3161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75396" y="2354454"/>
            <a:ext cx="4781006" cy="3773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631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1"/>
    </mc:Choice>
    <mc:Fallback xmlns="">
      <p:transition spd="slow" advTm="520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87938" y="1223610"/>
            <a:ext cx="5140645" cy="34988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8" y="402696"/>
            <a:ext cx="3536632" cy="47155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Espace réservé pour une image 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3590824" y="3052922"/>
            <a:ext cx="5039370" cy="36403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4602043" y="939001"/>
            <a:ext cx="30842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Accueil</a:t>
            </a:r>
            <a:endParaRPr lang="fr-FR" sz="5400" b="1" i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487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49"/>
    </mc:Choice>
    <mc:Fallback xmlns="">
      <p:transition spd="slow" advTm="414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5" y="653143"/>
            <a:ext cx="5782491" cy="56518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629" y="418011"/>
            <a:ext cx="5817326" cy="50858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4953891" y="2314191"/>
            <a:ext cx="29983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 collège</a:t>
            </a:r>
            <a:endParaRPr lang="fr-FR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913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64"/>
    </mc:Choice>
    <mc:Fallback xmlns="">
      <p:transition spd="slow" advTm="556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672" y="352587"/>
            <a:ext cx="6230637" cy="4529658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5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1" name="Rectangle 10"/>
          <p:cNvSpPr/>
          <p:nvPr/>
        </p:nvSpPr>
        <p:spPr>
          <a:xfrm>
            <a:off x="69399" y="5592857"/>
            <a:ext cx="5327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fr-FR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 cour du collège</a:t>
            </a:r>
            <a:endParaRPr lang="fr-FR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375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4"/>
    </mc:Choice>
    <mc:Fallback xmlns="">
      <p:transition spd="slow" advTm="314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040"/>
            <a:ext cx="5872480" cy="50901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121920"/>
            <a:ext cx="7051040" cy="6532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707111" y="5537200"/>
            <a:ext cx="4930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fr-F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Vue sur la Saône</a:t>
            </a:r>
            <a:endParaRPr lang="fr-FR" sz="5400" b="1" cap="none" spc="0" dirty="0">
              <a:ln w="9525">
                <a:solidFill>
                  <a:schemeClr val="bg1"/>
                </a:solidFill>
                <a:prstDash val="solid"/>
              </a:ln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288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7"/>
    </mc:Choice>
    <mc:Fallback xmlns="">
      <p:transition spd="slow" advTm="234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" y="0"/>
            <a:ext cx="565912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88125" y="1203325"/>
            <a:ext cx="6217920" cy="46037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152550" y="396240"/>
            <a:ext cx="383612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fr-FR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La chapelle</a:t>
            </a:r>
            <a:endParaRPr lang="fr-FR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398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7"/>
    </mc:Choice>
    <mc:Fallback xmlns="">
      <p:transition spd="slow" advTm="227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38169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0.8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1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474</TotalTime>
  <Words>15</Words>
  <Application>Microsoft Office PowerPoint</Application>
  <PresentationFormat>Grand écran</PresentationFormat>
  <Paragraphs>7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Bodoni MT Black</vt:lpstr>
      <vt:lpstr>Calibri</vt:lpstr>
      <vt:lpstr>Calibri Light</vt:lpstr>
      <vt:lpstr>Thème Office</vt:lpstr>
      <vt:lpstr>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Visite du collège</dc:title>
  <dc:creator>GRUFFAZ</dc:creator>
  <cp:lastModifiedBy>GRUFFAZ</cp:lastModifiedBy>
  <cp:revision>29</cp:revision>
  <dcterms:created xsi:type="dcterms:W3CDTF">2020-10-16T14:04:18Z</dcterms:created>
  <dcterms:modified xsi:type="dcterms:W3CDTF">2020-11-25T09:29:16Z</dcterms:modified>
</cp:coreProperties>
</file>